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194825-84D8-457D-A2A3-2318911C42E2}" v="3" dt="2023-03-28T18:31:59.9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4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bino Szesz Junior" userId="9d1a57de36147a7d" providerId="LiveId" clId="{3C194825-84D8-457D-A2A3-2318911C42E2}"/>
    <pc:docChg chg="modMainMaster">
      <pc:chgData name="Albino Szesz Junior" userId="9d1a57de36147a7d" providerId="LiveId" clId="{3C194825-84D8-457D-A2A3-2318911C42E2}" dt="2023-03-28T18:31:59.908" v="2"/>
      <pc:docMkLst>
        <pc:docMk/>
      </pc:docMkLst>
      <pc:sldMasterChg chg="setBg modSldLayout">
        <pc:chgData name="Albino Szesz Junior" userId="9d1a57de36147a7d" providerId="LiveId" clId="{3C194825-84D8-457D-A2A3-2318911C42E2}" dt="2023-03-28T18:31:59.908" v="2"/>
        <pc:sldMasterMkLst>
          <pc:docMk/>
          <pc:sldMasterMk cId="45894623" sldId="2147483648"/>
        </pc:sldMasterMkLst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3362593618" sldId="2147483649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1932632771" sldId="2147483650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2285322325" sldId="2147483651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2092747664" sldId="2147483652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854004608" sldId="2147483653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973699472" sldId="2147483654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3666870150" sldId="2147483655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198652355" sldId="2147483656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731192945" sldId="2147483657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1547415286" sldId="2147483658"/>
          </pc:sldLayoutMkLst>
        </pc:sldLayoutChg>
        <pc:sldLayoutChg chg="setBg">
          <pc:chgData name="Albino Szesz Junior" userId="9d1a57de36147a7d" providerId="LiveId" clId="{3C194825-84D8-457D-A2A3-2318911C42E2}" dt="2023-03-28T18:31:59.908" v="2"/>
          <pc:sldLayoutMkLst>
            <pc:docMk/>
            <pc:sldMasterMk cId="45894623" sldId="2147483648"/>
            <pc:sldLayoutMk cId="2764065228" sldId="2147483659"/>
          </pc:sldLayoutMkLst>
        </pc:sldLayoutChg>
      </pc:sldMasterChg>
    </pc:docChg>
  </pc:docChgLst>
  <pc:docChgLst>
    <pc:chgData name="Albino Szesz Junior" userId="30a44cbd923a8773" providerId="LiveId" clId="{0C6ACBA1-B92B-4FBD-BE29-BEDA3D23B04F}"/>
    <pc:docChg chg="undo custSel addSld delSld modSld">
      <pc:chgData name="Albino Szesz Junior" userId="30a44cbd923a8773" providerId="LiveId" clId="{0C6ACBA1-B92B-4FBD-BE29-BEDA3D23B04F}" dt="2021-04-20T13:06:46.725" v="51" actId="20577"/>
      <pc:docMkLst>
        <pc:docMk/>
      </pc:docMkLst>
      <pc:sldChg chg="addSp modSp mod chgLayout">
        <pc:chgData name="Albino Szesz Junior" userId="30a44cbd923a8773" providerId="LiveId" clId="{0C6ACBA1-B92B-4FBD-BE29-BEDA3D23B04F}" dt="2021-04-20T13:05:59.038" v="5" actId="700"/>
        <pc:sldMkLst>
          <pc:docMk/>
          <pc:sldMk cId="241323136" sldId="256"/>
        </pc:sldMkLst>
        <pc:spChg chg="add mod ord">
          <ac:chgData name="Albino Szesz Junior" userId="30a44cbd923a8773" providerId="LiveId" clId="{0C6ACBA1-B92B-4FBD-BE29-BEDA3D23B04F}" dt="2021-04-20T13:05:59.038" v="5" actId="700"/>
          <ac:spMkLst>
            <pc:docMk/>
            <pc:sldMk cId="241323136" sldId="256"/>
            <ac:spMk id="2" creationId="{1955C109-F405-45EA-9688-6FFBFC82F014}"/>
          </ac:spMkLst>
        </pc:spChg>
        <pc:spChg chg="add mod ord">
          <ac:chgData name="Albino Szesz Junior" userId="30a44cbd923a8773" providerId="LiveId" clId="{0C6ACBA1-B92B-4FBD-BE29-BEDA3D23B04F}" dt="2021-04-20T13:05:59.038" v="5" actId="700"/>
          <ac:spMkLst>
            <pc:docMk/>
            <pc:sldMk cId="241323136" sldId="256"/>
            <ac:spMk id="3" creationId="{6F054908-1E7A-4B16-BACE-D58951CCE1A8}"/>
          </ac:spMkLst>
        </pc:spChg>
      </pc:sldChg>
      <pc:sldChg chg="add del setBg">
        <pc:chgData name="Albino Szesz Junior" userId="30a44cbd923a8773" providerId="LiveId" clId="{0C6ACBA1-B92B-4FBD-BE29-BEDA3D23B04F}" dt="2021-04-20T13:05:43.112" v="1"/>
        <pc:sldMkLst>
          <pc:docMk/>
          <pc:sldMk cId="693893094" sldId="257"/>
        </pc:sldMkLst>
      </pc:sldChg>
      <pc:sldChg chg="addSp delSp modSp add mod modClrScheme chgLayout">
        <pc:chgData name="Albino Szesz Junior" userId="30a44cbd923a8773" providerId="LiveId" clId="{0C6ACBA1-B92B-4FBD-BE29-BEDA3D23B04F}" dt="2021-04-20T13:06:29.660" v="28" actId="20577"/>
        <pc:sldMkLst>
          <pc:docMk/>
          <pc:sldMk cId="2642816793" sldId="257"/>
        </pc:sldMkLst>
        <pc:spChg chg="add mod">
          <ac:chgData name="Albino Szesz Junior" userId="30a44cbd923a8773" providerId="LiveId" clId="{0C6ACBA1-B92B-4FBD-BE29-BEDA3D23B04F}" dt="2021-04-20T13:06:29.660" v="28" actId="20577"/>
          <ac:spMkLst>
            <pc:docMk/>
            <pc:sldMk cId="2642816793" sldId="257"/>
            <ac:spMk id="2" creationId="{A6FCA134-B6BF-40F4-8950-000CB505BF7E}"/>
          </ac:spMkLst>
        </pc:spChg>
        <pc:spChg chg="add del mod">
          <ac:chgData name="Albino Szesz Junior" userId="30a44cbd923a8773" providerId="LiveId" clId="{0C6ACBA1-B92B-4FBD-BE29-BEDA3D23B04F}" dt="2021-04-20T13:06:09.488" v="7"/>
          <ac:spMkLst>
            <pc:docMk/>
            <pc:sldMk cId="2642816793" sldId="257"/>
            <ac:spMk id="3" creationId="{59285E88-AB00-426C-8230-661BED3A76C7}"/>
          </ac:spMkLst>
        </pc:spChg>
        <pc:spChg chg="add mod">
          <ac:chgData name="Albino Szesz Junior" userId="30a44cbd923a8773" providerId="LiveId" clId="{0C6ACBA1-B92B-4FBD-BE29-BEDA3D23B04F}" dt="2021-04-20T13:06:09.488" v="7"/>
          <ac:spMkLst>
            <pc:docMk/>
            <pc:sldMk cId="2642816793" sldId="257"/>
            <ac:spMk id="4" creationId="{E1595806-95DB-4A74-A494-7C201EE56111}"/>
          </ac:spMkLst>
        </pc:spChg>
      </pc:sldChg>
      <pc:sldChg chg="addSp delSp modSp add mod modClrScheme chgLayout">
        <pc:chgData name="Albino Szesz Junior" userId="30a44cbd923a8773" providerId="LiveId" clId="{0C6ACBA1-B92B-4FBD-BE29-BEDA3D23B04F}" dt="2021-04-20T13:06:46.725" v="51" actId="20577"/>
        <pc:sldMkLst>
          <pc:docMk/>
          <pc:sldMk cId="2055605435" sldId="258"/>
        </pc:sldMkLst>
        <pc:spChg chg="add del">
          <ac:chgData name="Albino Szesz Junior" userId="30a44cbd923a8773" providerId="LiveId" clId="{0C6ACBA1-B92B-4FBD-BE29-BEDA3D23B04F}" dt="2021-04-20T13:06:19.790" v="9" actId="22"/>
          <ac:spMkLst>
            <pc:docMk/>
            <pc:sldMk cId="2055605435" sldId="258"/>
            <ac:spMk id="3" creationId="{6352917F-ABC2-4A09-AA6A-907424AAD04E}"/>
          </ac:spMkLst>
        </pc:spChg>
        <pc:spChg chg="add mod">
          <ac:chgData name="Albino Szesz Junior" userId="30a44cbd923a8773" providerId="LiveId" clId="{0C6ACBA1-B92B-4FBD-BE29-BEDA3D23B04F}" dt="2021-04-20T13:06:34.300" v="39" actId="20577"/>
          <ac:spMkLst>
            <pc:docMk/>
            <pc:sldMk cId="2055605435" sldId="258"/>
            <ac:spMk id="4" creationId="{3A2AE971-1567-451E-844F-F140F7DF16D5}"/>
          </ac:spMkLst>
        </pc:spChg>
        <pc:spChg chg="add mod">
          <ac:chgData name="Albino Szesz Junior" userId="30a44cbd923a8773" providerId="LiveId" clId="{0C6ACBA1-B92B-4FBD-BE29-BEDA3D23B04F}" dt="2021-04-20T13:06:46.725" v="51" actId="20577"/>
          <ac:spMkLst>
            <pc:docMk/>
            <pc:sldMk cId="2055605435" sldId="258"/>
            <ac:spMk id="5" creationId="{F737E950-34FA-4537-A262-76175891FD0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2D6CD5-3BE6-43A3-9574-A0D379D0E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CAB7E1C-3D21-44F4-A1E0-5C027BA64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9D7A463-1850-4638-A6EB-F366DAA4F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849726-C376-4B9C-8153-38329CDAC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637A977-D55A-43D9-8CF1-998B4DDF2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2593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2F6664-E42D-44B0-A86C-8183350188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D42915-63E4-4ACD-9250-E43595078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A9D1DB5-467A-4767-BCCC-670B1CF8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E5F4C2-A09D-47E0-AB11-5BFDC4AC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A952020-F6D4-4D97-BBEF-59E6FF0E2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741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C7A0B06-AB82-429F-928F-A131725578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1F49B17-7D4E-4E29-B2E1-9AE36939B0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97C6C4-F963-4075-82EB-13ABAC59D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6CD1634-7E48-483D-B761-A411DBA7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A7304AF-595F-479D-8BE2-D7181FB48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065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C92E94-5E91-47C8-8988-FD131E440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385317E-99D4-49EA-AD6B-319E51C35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E983205-BD4C-4E60-82E5-9F31B9271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BD5BD9B-8D66-4748-A773-CE035E5C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EDE0E2-8912-4430-97F0-86A509E14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32632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A83DA7-AC16-4F74-A16C-1D91BAC5D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A3D27E8-7BFB-469C-B250-4E7CDC8162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05876E-FE5B-4119-AB87-FFCD24E33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5D2BC7C-724F-4B29-9278-D2C2F9D40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C2FBB2-FF55-4985-921F-BDF99F53D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532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8A3AA0-8A4C-4209-84F5-941504D65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E41D3D8-2033-4589-BE1F-38E45A79E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8EDEFD5-699A-4BB0-AD46-630641205D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7F29DF7-F7BE-42E8-9848-40657021C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4EF61BF-7111-4F1D-8060-DDBA81C3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92A3539-6162-4FDE-979B-5132C12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2747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113BE0-F062-46D2-A28F-3F0458A08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B2C842-9376-4912-BF8D-8A4139AC28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58C4E52-0849-42CB-93E0-8ECF1CFC00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6DBD4DA-E5EA-4079-9236-B7E5A7181C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E9872E8-2C92-4E59-A5FB-9072F67EEB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972DA45-9C9B-4DF9-A315-00D2DC7A23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D71481CC-1B47-4B74-BC88-448E0D4BD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6CF99C3-AA60-4BD1-929A-F8D522CA1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00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3F65B2-D52C-44CD-9098-2AEC372B1B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95E2E3-138A-4F37-8F64-242AD36D4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E920E3B-7F7E-4A95-A182-9E19690EC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68B0924-2468-45B0-9D88-4A1264FC6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99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A0933DBA-452F-40FA-936D-FC6D973DA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8A5FF966-E76F-47B4-BB17-D7E125EED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4F0B10D-2514-4CF3-B385-62AD6FFCE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687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14B092-E6B8-437B-A07A-3A646B42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594192-FF33-4F9A-87A0-954AFCC98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4C4DA90-439B-4E82-9962-C8F8EB0B95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36F7DFE-A7E1-44C2-87A4-C5DC27094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0C3E3CC-B48B-4E03-BBA1-5E51BCD72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E6197F-77C7-45DD-9289-124588AE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652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2D69DF-8223-4846-8271-96441D19B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1C839D1C-A1E9-4F5E-A2C5-B842BD6236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D69FC8B-8886-47A0-81F1-81ABD02D94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1105BBA-B8FF-4F2F-8606-770DCFB14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D5C9E9F-0577-4D86-A263-1F321FCF5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49AB7E0-4FA9-4C23-BD92-26F058B66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119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1B86F0-D200-4025-A32D-FB1F64ABC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03192BD-646A-4D92-BBCB-8F9171359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ABFA943-4C04-400A-AD95-12134012F8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2C2E0F-765C-4F5F-B855-F466196B6248}" type="datetimeFigureOut">
              <a:rPr lang="pt-BR" smtClean="0"/>
              <a:t>28/03/2023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5640986-BA55-49C6-84BC-EC67164B03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68222E-D06A-4321-AB30-E1DB518A44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D23E7-B2C3-4AA7-83DA-E4F077FCE43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894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55C109-F405-45EA-9688-6FFBFC82F0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TÍTULO DO ARTIGO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054908-1E7A-4B16-BACE-D58951CCE1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/>
              <a:t>Autor (Instituição) e-mail</a:t>
            </a:r>
            <a:br>
              <a:rPr lang="pt-BR" dirty="0"/>
            </a:br>
            <a:r>
              <a:rPr lang="pt-BR" dirty="0"/>
              <a:t>Coautor (Instituição) e-mail</a:t>
            </a:r>
          </a:p>
        </p:txBody>
      </p:sp>
    </p:spTree>
    <p:extLst>
      <p:ext uri="{BB962C8B-B14F-4D97-AF65-F5344CB8AC3E}">
        <p14:creationId xmlns:p14="http://schemas.microsoft.com/office/powerpoint/2010/main" val="241323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FCA134-B6BF-40F4-8950-000CB505B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Organização</a:t>
            </a:r>
          </a:p>
        </p:txBody>
      </p:sp>
      <p:sp>
        <p:nvSpPr>
          <p:cNvPr id="4" name="Espaço Reservado para Conteúdo 2">
            <a:extLst>
              <a:ext uri="{FF2B5EF4-FFF2-40B4-BE49-F238E27FC236}">
                <a16:creationId xmlns:a16="http://schemas.microsoft.com/office/drawing/2014/main" id="{E1595806-95DB-4A74-A494-7C201EE56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A apresentação deve ser estruturada em: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Introdução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Objetivos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Metodologia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Revisão bibliográfica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Resultados e discussão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Considerações finais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Referências bibliográficas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28167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A2AE971-1567-451E-844F-F140F7DF1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Orientações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F737E950-34FA-4537-A262-76175891F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Os slides devem seguir o padrão deste modelo;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Cada apresentação terá 15 minutos para a exposição do autor;</a:t>
            </a:r>
          </a:p>
          <a:p>
            <a:r>
              <a:rPr lang="pt-BR" altLang="pt-BR" dirty="0">
                <a:ea typeface="Verdana" panose="020B0604030504040204" pitchFamily="34" charset="0"/>
                <a:cs typeface="Verdana" panose="020B0604030504040204" pitchFamily="34" charset="0"/>
              </a:rPr>
              <a:t>Sugere-se no máximo 1 slide por minuto.</a:t>
            </a:r>
          </a:p>
          <a:p>
            <a:endParaRPr lang="pt-BR" altLang="pt-BR" dirty="0"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6054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63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TÍTULO DO ARTIGO</vt:lpstr>
      <vt:lpstr>Organização</vt:lpstr>
      <vt:lpstr>Orientações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</dc:creator>
  <cp:lastModifiedBy>Albino Szesz Junior</cp:lastModifiedBy>
  <cp:revision>2</cp:revision>
  <dcterms:created xsi:type="dcterms:W3CDTF">2021-04-17T18:59:59Z</dcterms:created>
  <dcterms:modified xsi:type="dcterms:W3CDTF">2023-03-28T18:32:06Z</dcterms:modified>
</cp:coreProperties>
</file>