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ACBA1-B92B-4FBD-BE29-BEDA3D23B04F}" v="4" dt="2021-04-20T13:06:09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ino Szesz Junior" userId="30a44cbd923a8773" providerId="LiveId" clId="{0C6ACBA1-B92B-4FBD-BE29-BEDA3D23B04F}"/>
    <pc:docChg chg="undo custSel addSld delSld modSld">
      <pc:chgData name="Albino Szesz Junior" userId="30a44cbd923a8773" providerId="LiveId" clId="{0C6ACBA1-B92B-4FBD-BE29-BEDA3D23B04F}" dt="2021-04-20T13:06:46.725" v="51" actId="20577"/>
      <pc:docMkLst>
        <pc:docMk/>
      </pc:docMkLst>
      <pc:sldChg chg="addSp modSp mod chgLayout">
        <pc:chgData name="Albino Szesz Junior" userId="30a44cbd923a8773" providerId="LiveId" clId="{0C6ACBA1-B92B-4FBD-BE29-BEDA3D23B04F}" dt="2021-04-20T13:05:59.038" v="5" actId="700"/>
        <pc:sldMkLst>
          <pc:docMk/>
          <pc:sldMk cId="241323136" sldId="256"/>
        </pc:sldMkLst>
        <pc:spChg chg="add mod ord">
          <ac:chgData name="Albino Szesz Junior" userId="30a44cbd923a8773" providerId="LiveId" clId="{0C6ACBA1-B92B-4FBD-BE29-BEDA3D23B04F}" dt="2021-04-20T13:05:59.038" v="5" actId="700"/>
          <ac:spMkLst>
            <pc:docMk/>
            <pc:sldMk cId="241323136" sldId="256"/>
            <ac:spMk id="2" creationId="{1955C109-F405-45EA-9688-6FFBFC82F014}"/>
          </ac:spMkLst>
        </pc:spChg>
        <pc:spChg chg="add mod ord">
          <ac:chgData name="Albino Szesz Junior" userId="30a44cbd923a8773" providerId="LiveId" clId="{0C6ACBA1-B92B-4FBD-BE29-BEDA3D23B04F}" dt="2021-04-20T13:05:59.038" v="5" actId="700"/>
          <ac:spMkLst>
            <pc:docMk/>
            <pc:sldMk cId="241323136" sldId="256"/>
            <ac:spMk id="3" creationId="{6F054908-1E7A-4B16-BACE-D58951CCE1A8}"/>
          </ac:spMkLst>
        </pc:spChg>
      </pc:sldChg>
      <pc:sldChg chg="add del setBg">
        <pc:chgData name="Albino Szesz Junior" userId="30a44cbd923a8773" providerId="LiveId" clId="{0C6ACBA1-B92B-4FBD-BE29-BEDA3D23B04F}" dt="2021-04-20T13:05:43.112" v="1"/>
        <pc:sldMkLst>
          <pc:docMk/>
          <pc:sldMk cId="693893094" sldId="257"/>
        </pc:sldMkLst>
      </pc:sldChg>
      <pc:sldChg chg="addSp delSp modSp add mod modClrScheme chgLayout">
        <pc:chgData name="Albino Szesz Junior" userId="30a44cbd923a8773" providerId="LiveId" clId="{0C6ACBA1-B92B-4FBD-BE29-BEDA3D23B04F}" dt="2021-04-20T13:06:29.660" v="28" actId="20577"/>
        <pc:sldMkLst>
          <pc:docMk/>
          <pc:sldMk cId="2642816793" sldId="257"/>
        </pc:sldMkLst>
        <pc:spChg chg="add mod">
          <ac:chgData name="Albino Szesz Junior" userId="30a44cbd923a8773" providerId="LiveId" clId="{0C6ACBA1-B92B-4FBD-BE29-BEDA3D23B04F}" dt="2021-04-20T13:06:29.660" v="28" actId="20577"/>
          <ac:spMkLst>
            <pc:docMk/>
            <pc:sldMk cId="2642816793" sldId="257"/>
            <ac:spMk id="2" creationId="{A6FCA134-B6BF-40F4-8950-000CB505BF7E}"/>
          </ac:spMkLst>
        </pc:spChg>
        <pc:spChg chg="add del mod">
          <ac:chgData name="Albino Szesz Junior" userId="30a44cbd923a8773" providerId="LiveId" clId="{0C6ACBA1-B92B-4FBD-BE29-BEDA3D23B04F}" dt="2021-04-20T13:06:09.488" v="7"/>
          <ac:spMkLst>
            <pc:docMk/>
            <pc:sldMk cId="2642816793" sldId="257"/>
            <ac:spMk id="3" creationId="{59285E88-AB00-426C-8230-661BED3A76C7}"/>
          </ac:spMkLst>
        </pc:spChg>
        <pc:spChg chg="add mod">
          <ac:chgData name="Albino Szesz Junior" userId="30a44cbd923a8773" providerId="LiveId" clId="{0C6ACBA1-B92B-4FBD-BE29-BEDA3D23B04F}" dt="2021-04-20T13:06:09.488" v="7"/>
          <ac:spMkLst>
            <pc:docMk/>
            <pc:sldMk cId="2642816793" sldId="257"/>
            <ac:spMk id="4" creationId="{E1595806-95DB-4A74-A494-7C201EE56111}"/>
          </ac:spMkLst>
        </pc:spChg>
      </pc:sldChg>
      <pc:sldChg chg="addSp delSp modSp add mod modClrScheme chgLayout">
        <pc:chgData name="Albino Szesz Junior" userId="30a44cbd923a8773" providerId="LiveId" clId="{0C6ACBA1-B92B-4FBD-BE29-BEDA3D23B04F}" dt="2021-04-20T13:06:46.725" v="51" actId="20577"/>
        <pc:sldMkLst>
          <pc:docMk/>
          <pc:sldMk cId="2055605435" sldId="258"/>
        </pc:sldMkLst>
        <pc:spChg chg="add del">
          <ac:chgData name="Albino Szesz Junior" userId="30a44cbd923a8773" providerId="LiveId" clId="{0C6ACBA1-B92B-4FBD-BE29-BEDA3D23B04F}" dt="2021-04-20T13:06:19.790" v="9" actId="22"/>
          <ac:spMkLst>
            <pc:docMk/>
            <pc:sldMk cId="2055605435" sldId="258"/>
            <ac:spMk id="3" creationId="{6352917F-ABC2-4A09-AA6A-907424AAD04E}"/>
          </ac:spMkLst>
        </pc:spChg>
        <pc:spChg chg="add mod">
          <ac:chgData name="Albino Szesz Junior" userId="30a44cbd923a8773" providerId="LiveId" clId="{0C6ACBA1-B92B-4FBD-BE29-BEDA3D23B04F}" dt="2021-04-20T13:06:34.300" v="39" actId="20577"/>
          <ac:spMkLst>
            <pc:docMk/>
            <pc:sldMk cId="2055605435" sldId="258"/>
            <ac:spMk id="4" creationId="{3A2AE971-1567-451E-844F-F140F7DF16D5}"/>
          </ac:spMkLst>
        </pc:spChg>
        <pc:spChg chg="add mod">
          <ac:chgData name="Albino Szesz Junior" userId="30a44cbd923a8773" providerId="LiveId" clId="{0C6ACBA1-B92B-4FBD-BE29-BEDA3D23B04F}" dt="2021-04-20T13:06:46.725" v="51" actId="20577"/>
          <ac:spMkLst>
            <pc:docMk/>
            <pc:sldMk cId="2055605435" sldId="258"/>
            <ac:spMk id="5" creationId="{F737E950-34FA-4537-A262-76175891FD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D6CD5-3BE6-43A3-9574-A0D379D0E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AB7E1C-3D21-44F4-A1E0-5C027BA64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D7A463-1850-4638-A6EB-F366DAA4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849726-C376-4B9C-8153-38329CDA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37A977-D55A-43D9-8CF1-998B4DDF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59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F6664-E42D-44B0-A86C-81833501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D42915-63E4-4ACD-9250-E43595078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9D1DB5-467A-4767-BCCC-670B1CF8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E5F4C2-A09D-47E0-AB11-5BFDC4AC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952020-F6D4-4D97-BBEF-59E6FF0E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41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7A0B06-AB82-429F-928F-A13172557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F49B17-7D4E-4E29-B2E1-9AE36939B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97C6C4-F963-4075-82EB-13ABAC59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CD1634-7E48-483D-B761-A411DBA7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7304AF-595F-479D-8BE2-D7181FB4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06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92E94-5E91-47C8-8988-FD131E44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85317E-99D4-49EA-AD6B-319E51C35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983205-BD4C-4E60-82E5-9F31B927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D5BD9B-8D66-4748-A773-CE035E5C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EDE0E2-8912-4430-97F0-86A509E1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63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83DA7-AC16-4F74-A16C-1D91BAC5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3D27E8-7BFB-469C-B250-4E7CDC816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05876E-FE5B-4119-AB87-FFCD24E3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D2BC7C-724F-4B29-9278-D2C2F9D4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C2FBB2-FF55-4985-921F-BDF99F53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32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A3AA0-8A4C-4209-84F5-941504D6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41D3D8-2033-4589-BE1F-38E45A79E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EDEFD5-699A-4BB0-AD46-630641205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F29DF7-F7BE-42E8-9848-40657021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EF61BF-7111-4F1D-8060-DDBA81C3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A3539-6162-4FDE-979B-5132C12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74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13BE0-F062-46D2-A28F-3F0458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B2C842-9376-4912-BF8D-8A4139AC2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58C4E52-0849-42CB-93E0-8ECF1CFC0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DBD4DA-E5EA-4079-9236-B7E5A7181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9872E8-2C92-4E59-A5FB-9072F67EE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972DA45-9C9B-4DF9-A315-00D2DC7A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71481CC-1B47-4B74-BC88-448E0D4B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CF99C3-AA60-4BD1-929A-F8D522CA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00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F65B2-D52C-44CD-9098-2AEC372B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95E2E3-138A-4F37-8F64-242AD36D4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E920E3B-7F7E-4A95-A182-9E19690E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68B0924-2468-45B0-9D88-4A1264FC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9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0933DBA-452F-40FA-936D-FC6D973D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5FF966-E76F-47B4-BB17-D7E125EE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F0B10D-2514-4CF3-B385-62AD6FFC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87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4B092-E6B8-437B-A07A-3A646B42C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594192-FF33-4F9A-87A0-954AFCC9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C4DA90-439B-4E82-9962-C8F8EB0B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6F7DFE-A7E1-44C2-87A4-C5DC2709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C3E3CC-B48B-4E03-BBA1-5E51BCD7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E6197F-77C7-45DD-9289-124588AE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D69DF-8223-4846-8271-96441D19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C839D1C-A1E9-4F5E-A2C5-B842BD623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D69FC8B-8886-47A0-81F1-81ABD02D9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105BBA-B8FF-4F2F-8606-770DCFB1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5C9E9F-0577-4D86-A263-1F321FCF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9AB7E0-4FA9-4C23-BD92-26F058B6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1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1B86F0-D200-4025-A32D-FB1F64AB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3192BD-646A-4D92-BBCB-8F9171359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BFA943-4C04-400A-AD95-12134012F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C2E0F-765C-4F5F-B855-F466196B6248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640986-BA55-49C6-84BC-EC67164B0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68222E-D06A-4321-AB30-E1DB518A4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5C109-F405-45EA-9688-6FFBFC82F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TÍTULO DO ARTIGO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054908-1E7A-4B16-BACE-D58951CCE1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 (Instituição) e-mail</a:t>
            </a:r>
            <a:br>
              <a:rPr lang="pt-BR" dirty="0"/>
            </a:br>
            <a:r>
              <a:rPr lang="pt-BR" dirty="0"/>
              <a:t>Coautor (Instituição) e-mail</a:t>
            </a:r>
          </a:p>
        </p:txBody>
      </p:sp>
    </p:spTree>
    <p:extLst>
      <p:ext uri="{BB962C8B-B14F-4D97-AF65-F5344CB8AC3E}">
        <p14:creationId xmlns:p14="http://schemas.microsoft.com/office/powerpoint/2010/main" val="24132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CA134-B6BF-40F4-8950-000CB505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1595806-95DB-4A74-A494-7C201EE5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apresentação deve ser estruturada em: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Metodologia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Revisão bibliográfica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Resultados e discussão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Considerações finais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Referências bibliográficas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81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2AE971-1567-451E-844F-F140F7DF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Orientações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737E950-34FA-4537-A262-76175891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Os slides devem seguir o padrão deste modelo;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Cada apresentação terá 15 minutos para a exposição do autor;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Sugere-se no máximo 1 slide por minuto.</a:t>
            </a:r>
          </a:p>
          <a:p>
            <a:endParaRPr lang="pt-BR" altLang="pt-B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05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TÍTULO DO ARTIGO</vt:lpstr>
      <vt:lpstr>Organização</vt:lpstr>
      <vt:lpstr>Orientações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</dc:creator>
  <cp:lastModifiedBy>Albino Szesz Junior</cp:lastModifiedBy>
  <cp:revision>2</cp:revision>
  <dcterms:created xsi:type="dcterms:W3CDTF">2021-04-17T18:59:59Z</dcterms:created>
  <dcterms:modified xsi:type="dcterms:W3CDTF">2022-04-28T16:52:30Z</dcterms:modified>
</cp:coreProperties>
</file>