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02C0D-28B7-48AB-8BA3-CA507891A264}" v="4" dt="2019-08-21T13:09:36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ino Szesz Junior" userId="30a44cbd923a8773" providerId="LiveId" clId="{0E002C0D-28B7-48AB-8BA3-CA507891A264}"/>
    <pc:docChg chg="modSld">
      <pc:chgData name="Albino Szesz Junior" userId="30a44cbd923a8773" providerId="LiveId" clId="{0E002C0D-28B7-48AB-8BA3-CA507891A264}" dt="2019-08-21T13:09:36.452" v="5"/>
      <pc:docMkLst>
        <pc:docMk/>
      </pc:docMkLst>
      <pc:sldChg chg="modSp">
        <pc:chgData name="Albino Szesz Junior" userId="30a44cbd923a8773" providerId="LiveId" clId="{0E002C0D-28B7-48AB-8BA3-CA507891A264}" dt="2019-08-21T13:09:22.261" v="3" actId="20577"/>
        <pc:sldMkLst>
          <pc:docMk/>
          <pc:sldMk cId="1303404650" sldId="256"/>
        </pc:sldMkLst>
        <pc:spChg chg="mod">
          <ac:chgData name="Albino Szesz Junior" userId="30a44cbd923a8773" providerId="LiveId" clId="{0E002C0D-28B7-48AB-8BA3-CA507891A264}" dt="2019-08-21T13:09:13.546" v="1" actId="20577"/>
          <ac:spMkLst>
            <pc:docMk/>
            <pc:sldMk cId="1303404650" sldId="256"/>
            <ac:spMk id="2" creationId="{1DE7DC78-DD87-4B2E-91AA-CC23D21B0218}"/>
          </ac:spMkLst>
        </pc:spChg>
        <pc:spChg chg="mod">
          <ac:chgData name="Albino Szesz Junior" userId="30a44cbd923a8773" providerId="LiveId" clId="{0E002C0D-28B7-48AB-8BA3-CA507891A264}" dt="2019-08-21T13:09:22.261" v="3" actId="20577"/>
          <ac:spMkLst>
            <pc:docMk/>
            <pc:sldMk cId="1303404650" sldId="256"/>
            <ac:spMk id="3" creationId="{10C4B8CF-EC58-4322-8D6A-E812FD5D09CB}"/>
          </ac:spMkLst>
        </pc:spChg>
      </pc:sldChg>
      <pc:sldChg chg="modSp">
        <pc:chgData name="Albino Szesz Junior" userId="30a44cbd923a8773" providerId="LiveId" clId="{0E002C0D-28B7-48AB-8BA3-CA507891A264}" dt="2019-08-21T13:09:28.951" v="4"/>
        <pc:sldMkLst>
          <pc:docMk/>
          <pc:sldMk cId="1432124413" sldId="257"/>
        </pc:sldMkLst>
        <pc:spChg chg="mod">
          <ac:chgData name="Albino Szesz Junior" userId="30a44cbd923a8773" providerId="LiveId" clId="{0E002C0D-28B7-48AB-8BA3-CA507891A264}" dt="2019-08-21T13:09:28.951" v="4"/>
          <ac:spMkLst>
            <pc:docMk/>
            <pc:sldMk cId="1432124413" sldId="257"/>
            <ac:spMk id="3" creationId="{AB7AC596-4141-4EF1-AB32-4ABC2C3B5E95}"/>
          </ac:spMkLst>
        </pc:spChg>
      </pc:sldChg>
      <pc:sldChg chg="modSp">
        <pc:chgData name="Albino Szesz Junior" userId="30a44cbd923a8773" providerId="LiveId" clId="{0E002C0D-28B7-48AB-8BA3-CA507891A264}" dt="2019-08-21T13:09:36.452" v="5"/>
        <pc:sldMkLst>
          <pc:docMk/>
          <pc:sldMk cId="3525882610" sldId="258"/>
        </pc:sldMkLst>
        <pc:spChg chg="mod">
          <ac:chgData name="Albino Szesz Junior" userId="30a44cbd923a8773" providerId="LiveId" clId="{0E002C0D-28B7-48AB-8BA3-CA507891A264}" dt="2019-08-21T13:09:36.452" v="5"/>
          <ac:spMkLst>
            <pc:docMk/>
            <pc:sldMk cId="3525882610" sldId="258"/>
            <ac:spMk id="3" creationId="{ABEDFE6C-7ED4-4149-BA60-B330895177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6B916-8E4B-42CE-BE97-E07E838F8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5AAE3-8042-4053-B59E-5FC46466F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CA66D9-3298-4A9A-B159-F53FA725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F4155F-C853-4A74-89FB-3B111C5A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618AB4-848D-4F35-858D-C251CB4E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69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6806E-3B84-4161-A2FA-771B46DD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00F2EA8-D1C0-4CE9-AB0B-591EB0E01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15C7A8-D569-4FC2-8500-96428F2F5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0C709B-9D80-49A7-9551-ED2AC203D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09013E-AEB4-4E19-BC31-6C90DF2D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12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BF1826-8033-4611-897D-FA16057B2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59D6CB0-1031-420E-A435-0611635DD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4E622C-3FED-426E-AB55-F28107D0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962820-F9D0-4957-9988-DC761BD4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D5FEE1-B7D0-4DD8-AD6B-96327755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78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5D6AE-73EC-4ED1-950B-A99D97C3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D66F3D-2F6D-495E-8ADB-4C08D881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93B5F5-AFCD-42A7-91C1-F9740E54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B77BC4-B2B1-47E2-801A-867C5A7D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CB3CF4-165A-4B5C-A553-3313872B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8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E33D3-3727-4C6F-BC4E-22C83BB2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570175-2BD9-4572-950A-C99472616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E5F409-6341-43EE-A49A-C1656338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A07C25-C66E-489C-B22B-DEDD0A7B5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238384-3DE1-48B7-B9AC-44379B370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09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0AA40-D434-4484-8E7A-D8F4A5BD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B99114-B864-45C9-A844-A963F85D2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6A7849-AF16-41DB-A620-53087B0BB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875AEC-DEDB-48E0-864F-2202C331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346E08-A811-414C-97F5-53F344E3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A1BD29-5472-486A-8229-97A4BE5B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41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69E39-5BE1-4676-BF14-7A5B670E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A96EC5-BD59-4AE4-9C8A-9DB33F7E6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4E89C0-1635-412C-B5AC-E8513BDFC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4BC6341-7FBE-47BB-A34D-FA9FC13FE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34AF1B-D304-43E4-A330-C456FD167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AA03420-F7FA-4042-BF63-2A94492E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34AC670-5D10-4F2C-9628-AE389572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B3509A8-7DFD-4126-9D54-54EA64C2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86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5227F-8E65-4FEF-908A-268812A9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15EF7DE-C39D-439B-A101-1AF32BA6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AAD5C8-1C59-4DFA-A4FE-2AB3B020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783D4F-B9FD-47D1-9765-6A9D8BAB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61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E8E2864-199B-4797-970D-2BB024C7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1C6DE4A-F26D-47D5-8B10-8BE321C5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8468F5-EFC3-4704-BAEE-3D625E63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78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44C89-CFF9-4EBF-9E04-6331EF3FA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05749-5482-4C9C-944E-BD9684DE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665AB2-7116-4E9B-8890-623C39C61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977E97-767D-460A-81BB-243C6D5BA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0279DC-18D7-4DED-889E-394F851E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E22B3F-5B05-4294-BA81-79786071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2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521FC-3B6D-497C-8F51-2A750565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1F5B062-8399-4EDB-852E-B5542A7F1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2AF183-2DFB-42A3-B11A-EA1EDC01D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2F323A-2035-4DD0-AFD9-B1C3B312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D739AD-2187-4573-8849-CD1A4D90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F41980-5C60-40E2-A5A6-6E9CC6DA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9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0010C66-9167-4C5B-839E-FE969E4C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99E70B-B389-4030-942C-599C2D468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32E4AA-405A-48A3-A534-96BC9C33B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809E-BFE7-48CC-BEE0-CEA3D0404A27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6419B3-AA75-4756-9145-35F98FBE2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BB203C-6352-4C5D-A8E6-892182CB1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C142-767A-4015-BE4B-9E887E2FB2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3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7DC78-DD87-4B2E-91AA-CC23D21B02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ARTIGO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C4B8CF-EC58-4322-8D6A-E812FD5D0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 (Instituição) e-mail</a:t>
            </a:r>
            <a:br>
              <a:rPr lang="pt-BR" dirty="0"/>
            </a:br>
            <a:r>
              <a:rPr lang="pt-BR" dirty="0" err="1"/>
              <a:t>Co-Autor</a:t>
            </a:r>
            <a:r>
              <a:rPr lang="pt-BR" dirty="0"/>
              <a:t> (Instituição) e-mail</a:t>
            </a:r>
          </a:p>
        </p:txBody>
      </p:sp>
    </p:spTree>
    <p:extLst>
      <p:ext uri="{BB962C8B-B14F-4D97-AF65-F5344CB8AC3E}">
        <p14:creationId xmlns:p14="http://schemas.microsoft.com/office/powerpoint/2010/main" val="130340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D5A94-60E2-404A-87F1-7C4261C6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7AC596-4141-4EF1-AB32-4ABC2C3B5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apresentação deve ser estruturada em: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Metodologia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Revisão bibliográfica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 e discussão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Considerações finais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Referências bibliográficas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12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5E0BB-F59D-4C08-AA31-326E46F59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EDFE6C-7ED4-4149-BA60-B33089517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slides devem seguir o padrão deste modelo;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Cada apresentação terá 15 minutos para a exposição do autor e mais 5 minutos para arguição dos participantes;</a:t>
            </a:r>
          </a:p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Sugere-se 1 slide por minuto.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882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do Office</vt:lpstr>
      <vt:lpstr>TÍTULO DO ARTIGO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Albino Szesz Junior</dc:creator>
  <cp:lastModifiedBy>Albino Szesz Junior</cp:lastModifiedBy>
  <cp:revision>1</cp:revision>
  <dcterms:created xsi:type="dcterms:W3CDTF">2019-08-21T13:02:08Z</dcterms:created>
  <dcterms:modified xsi:type="dcterms:W3CDTF">2019-08-21T13:09:40Z</dcterms:modified>
</cp:coreProperties>
</file>