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C2F89-6E75-4088-B259-7D4BBE729A30}" v="22" dt="2024-08-26T23:57:25.0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bino Szesz Junior" userId="9d1a57de36147a7d" providerId="LiveId" clId="{030C2F89-6E75-4088-B259-7D4BBE729A30}"/>
    <pc:docChg chg="custSel modSld modMainMaster">
      <pc:chgData name="Albino Szesz Junior" userId="9d1a57de36147a7d" providerId="LiveId" clId="{030C2F89-6E75-4088-B259-7D4BBE729A30}" dt="2024-08-26T23:57:25.041" v="34"/>
      <pc:docMkLst>
        <pc:docMk/>
      </pc:docMkLst>
      <pc:sldChg chg="addSp delSp modSp mod setBg">
        <pc:chgData name="Albino Szesz Junior" userId="9d1a57de36147a7d" providerId="LiveId" clId="{030C2F89-6E75-4088-B259-7D4BBE729A30}" dt="2024-08-26T23:57:25.041" v="34"/>
        <pc:sldMkLst>
          <pc:docMk/>
          <pc:sldMk cId="241323136" sldId="256"/>
        </pc:sldMkLst>
        <pc:picChg chg="add del mod">
          <ac:chgData name="Albino Szesz Junior" userId="9d1a57de36147a7d" providerId="LiveId" clId="{030C2F89-6E75-4088-B259-7D4BBE729A30}" dt="2024-08-26T23:44:07.823" v="15" actId="478"/>
          <ac:picMkLst>
            <pc:docMk/>
            <pc:sldMk cId="241323136" sldId="256"/>
            <ac:picMk id="5" creationId="{6CD7E724-2CE5-B8F0-90F5-56DBE04D337D}"/>
          </ac:picMkLst>
        </pc:picChg>
        <pc:picChg chg="add del mod">
          <ac:chgData name="Albino Szesz Junior" userId="9d1a57de36147a7d" providerId="LiveId" clId="{030C2F89-6E75-4088-B259-7D4BBE729A30}" dt="2024-08-26T23:55:47.513" v="21" actId="478"/>
          <ac:picMkLst>
            <pc:docMk/>
            <pc:sldMk cId="241323136" sldId="256"/>
            <ac:picMk id="7" creationId="{4152F1E4-45AD-F777-0867-EF715123BB2E}"/>
          </ac:picMkLst>
        </pc:picChg>
      </pc:sldChg>
      <pc:sldChg chg="modSp mod">
        <pc:chgData name="Albino Szesz Junior" userId="9d1a57de36147a7d" providerId="LiveId" clId="{030C2F89-6E75-4088-B259-7D4BBE729A30}" dt="2024-08-26T23:56:16.050" v="31" actId="27636"/>
        <pc:sldMkLst>
          <pc:docMk/>
          <pc:sldMk cId="2642816793" sldId="257"/>
        </pc:sldMkLst>
        <pc:spChg chg="mod">
          <ac:chgData name="Albino Szesz Junior" userId="9d1a57de36147a7d" providerId="LiveId" clId="{030C2F89-6E75-4088-B259-7D4BBE729A30}" dt="2024-08-26T23:56:16.050" v="31" actId="27636"/>
          <ac:spMkLst>
            <pc:docMk/>
            <pc:sldMk cId="2642816793" sldId="257"/>
            <ac:spMk id="4" creationId="{E1595806-95DB-4A74-A494-7C201EE56111}"/>
          </ac:spMkLst>
        </pc:spChg>
      </pc:sldChg>
      <pc:sldMasterChg chg="setBg modSldLayout">
        <pc:chgData name="Albino Szesz Junior" userId="9d1a57de36147a7d" providerId="LiveId" clId="{030C2F89-6E75-4088-B259-7D4BBE729A30}" dt="2024-08-26T23:57:25.041" v="34"/>
        <pc:sldMasterMkLst>
          <pc:docMk/>
          <pc:sldMasterMk cId="45894623" sldId="2147483648"/>
        </pc:sldMasterMkLst>
        <pc:sldLayoutChg chg="setBg">
          <pc:chgData name="Albino Szesz Junior" userId="9d1a57de36147a7d" providerId="LiveId" clId="{030C2F89-6E75-4088-B259-7D4BBE729A30}" dt="2024-08-26T23:57:25.041" v="34"/>
          <pc:sldLayoutMkLst>
            <pc:docMk/>
            <pc:sldMasterMk cId="45894623" sldId="2147483648"/>
            <pc:sldLayoutMk cId="3362593618" sldId="2147483649"/>
          </pc:sldLayoutMkLst>
        </pc:sldLayoutChg>
        <pc:sldLayoutChg chg="setBg">
          <pc:chgData name="Albino Szesz Junior" userId="9d1a57de36147a7d" providerId="LiveId" clId="{030C2F89-6E75-4088-B259-7D4BBE729A30}" dt="2024-08-26T23:57:25.041" v="34"/>
          <pc:sldLayoutMkLst>
            <pc:docMk/>
            <pc:sldMasterMk cId="45894623" sldId="2147483648"/>
            <pc:sldLayoutMk cId="1932632771" sldId="2147483650"/>
          </pc:sldLayoutMkLst>
        </pc:sldLayoutChg>
        <pc:sldLayoutChg chg="setBg">
          <pc:chgData name="Albino Szesz Junior" userId="9d1a57de36147a7d" providerId="LiveId" clId="{030C2F89-6E75-4088-B259-7D4BBE729A30}" dt="2024-08-26T23:57:25.041" v="34"/>
          <pc:sldLayoutMkLst>
            <pc:docMk/>
            <pc:sldMasterMk cId="45894623" sldId="2147483648"/>
            <pc:sldLayoutMk cId="2285322325" sldId="2147483651"/>
          </pc:sldLayoutMkLst>
        </pc:sldLayoutChg>
        <pc:sldLayoutChg chg="setBg">
          <pc:chgData name="Albino Szesz Junior" userId="9d1a57de36147a7d" providerId="LiveId" clId="{030C2F89-6E75-4088-B259-7D4BBE729A30}" dt="2024-08-26T23:57:25.041" v="34"/>
          <pc:sldLayoutMkLst>
            <pc:docMk/>
            <pc:sldMasterMk cId="45894623" sldId="2147483648"/>
            <pc:sldLayoutMk cId="2092747664" sldId="2147483652"/>
          </pc:sldLayoutMkLst>
        </pc:sldLayoutChg>
        <pc:sldLayoutChg chg="setBg">
          <pc:chgData name="Albino Szesz Junior" userId="9d1a57de36147a7d" providerId="LiveId" clId="{030C2F89-6E75-4088-B259-7D4BBE729A30}" dt="2024-08-26T23:57:25.041" v="34"/>
          <pc:sldLayoutMkLst>
            <pc:docMk/>
            <pc:sldMasterMk cId="45894623" sldId="2147483648"/>
            <pc:sldLayoutMk cId="854004608" sldId="2147483653"/>
          </pc:sldLayoutMkLst>
        </pc:sldLayoutChg>
        <pc:sldLayoutChg chg="setBg">
          <pc:chgData name="Albino Szesz Junior" userId="9d1a57de36147a7d" providerId="LiveId" clId="{030C2F89-6E75-4088-B259-7D4BBE729A30}" dt="2024-08-26T23:57:25.041" v="34"/>
          <pc:sldLayoutMkLst>
            <pc:docMk/>
            <pc:sldMasterMk cId="45894623" sldId="2147483648"/>
            <pc:sldLayoutMk cId="973699472" sldId="2147483654"/>
          </pc:sldLayoutMkLst>
        </pc:sldLayoutChg>
        <pc:sldLayoutChg chg="setBg">
          <pc:chgData name="Albino Szesz Junior" userId="9d1a57de36147a7d" providerId="LiveId" clId="{030C2F89-6E75-4088-B259-7D4BBE729A30}" dt="2024-08-26T23:57:25.041" v="34"/>
          <pc:sldLayoutMkLst>
            <pc:docMk/>
            <pc:sldMasterMk cId="45894623" sldId="2147483648"/>
            <pc:sldLayoutMk cId="3666870150" sldId="2147483655"/>
          </pc:sldLayoutMkLst>
        </pc:sldLayoutChg>
        <pc:sldLayoutChg chg="setBg">
          <pc:chgData name="Albino Szesz Junior" userId="9d1a57de36147a7d" providerId="LiveId" clId="{030C2F89-6E75-4088-B259-7D4BBE729A30}" dt="2024-08-26T23:57:25.041" v="34"/>
          <pc:sldLayoutMkLst>
            <pc:docMk/>
            <pc:sldMasterMk cId="45894623" sldId="2147483648"/>
            <pc:sldLayoutMk cId="198652355" sldId="2147483656"/>
          </pc:sldLayoutMkLst>
        </pc:sldLayoutChg>
        <pc:sldLayoutChg chg="setBg">
          <pc:chgData name="Albino Szesz Junior" userId="9d1a57de36147a7d" providerId="LiveId" clId="{030C2F89-6E75-4088-B259-7D4BBE729A30}" dt="2024-08-26T23:57:25.041" v="34"/>
          <pc:sldLayoutMkLst>
            <pc:docMk/>
            <pc:sldMasterMk cId="45894623" sldId="2147483648"/>
            <pc:sldLayoutMk cId="731192945" sldId="2147483657"/>
          </pc:sldLayoutMkLst>
        </pc:sldLayoutChg>
        <pc:sldLayoutChg chg="setBg">
          <pc:chgData name="Albino Szesz Junior" userId="9d1a57de36147a7d" providerId="LiveId" clId="{030C2F89-6E75-4088-B259-7D4BBE729A30}" dt="2024-08-26T23:57:25.041" v="34"/>
          <pc:sldLayoutMkLst>
            <pc:docMk/>
            <pc:sldMasterMk cId="45894623" sldId="2147483648"/>
            <pc:sldLayoutMk cId="1547415286" sldId="2147483658"/>
          </pc:sldLayoutMkLst>
        </pc:sldLayoutChg>
        <pc:sldLayoutChg chg="setBg">
          <pc:chgData name="Albino Szesz Junior" userId="9d1a57de36147a7d" providerId="LiveId" clId="{030C2F89-6E75-4088-B259-7D4BBE729A30}" dt="2024-08-26T23:57:25.041" v="34"/>
          <pc:sldLayoutMkLst>
            <pc:docMk/>
            <pc:sldMasterMk cId="45894623" sldId="2147483648"/>
            <pc:sldLayoutMk cId="276406522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2D6CD5-3BE6-43A3-9574-A0D379D0E7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CAB7E1C-3D21-44F4-A1E0-5C027BA64E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9D7A463-1850-4638-A6EB-F366DAA4F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2E0F-765C-4F5F-B855-F466196B6248}" type="datetimeFigureOut">
              <a:rPr lang="pt-BR" smtClean="0"/>
              <a:pPr/>
              <a:t>10/03/2025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AC849726-C376-4B9C-8153-38329CDAC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637A977-D55A-43D9-8CF1-998B4DDF2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23E7-B2C3-4AA7-83DA-E4F077FCE43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2593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62F6664-E42D-44B0-A86C-818335018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C7D42915-63E4-4ACD-9250-E43595078C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A9D1DB5-467A-4767-BCCC-670B1CF8A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2E0F-765C-4F5F-B855-F466196B6248}" type="datetimeFigureOut">
              <a:rPr lang="pt-BR" smtClean="0"/>
              <a:pPr/>
              <a:t>10/03/2025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6BE5F4C2-A09D-47E0-AB11-5BFDC4AC4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2A952020-F6D4-4D97-BBEF-59E6FF0E2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23E7-B2C3-4AA7-83DA-E4F077FCE43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7415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0C7A0B06-AB82-429F-928F-A131725578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41F49B17-7D4E-4E29-B2E1-9AE36939B0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C97C6C4-F963-4075-82EB-13ABAC59D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2E0F-765C-4F5F-B855-F466196B6248}" type="datetimeFigureOut">
              <a:rPr lang="pt-BR" smtClean="0"/>
              <a:pPr/>
              <a:t>10/03/2025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6CD1634-7E48-483D-B761-A411DBA71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0A7304AF-595F-479D-8BE2-D7181FB48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23E7-B2C3-4AA7-83DA-E4F077FCE43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406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EC92E94-5E91-47C8-8988-FD131E440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385317E-99D4-49EA-AD6B-319E51C35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E983205-BD4C-4E60-82E5-9F31B9271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2E0F-765C-4F5F-B855-F466196B6248}" type="datetimeFigureOut">
              <a:rPr lang="pt-BR" smtClean="0"/>
              <a:pPr/>
              <a:t>10/03/2025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6BD5BD9B-8D66-4748-A773-CE035E5C3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6EDE0E2-8912-4430-97F0-86A509E14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23E7-B2C3-4AA7-83DA-E4F077FCE43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2632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5A83DA7-AC16-4F74-A16C-1D91BAC5D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EA3D27E8-7BFB-469C-B250-4E7CDC816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B405876E-FE5B-4119-AB87-FFCD24E33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2E0F-765C-4F5F-B855-F466196B6248}" type="datetimeFigureOut">
              <a:rPr lang="pt-BR" smtClean="0"/>
              <a:pPr/>
              <a:t>10/03/2025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5D2BC7C-724F-4B29-9278-D2C2F9D40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7C2FBB2-FF55-4985-921F-BDF99F53D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23E7-B2C3-4AA7-83DA-E4F077FCE43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5322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78A3AA0-8A4C-4209-84F5-941504D65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E41D3D8-2033-4589-BE1F-38E45A79EC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38EDEFD5-699A-4BB0-AD46-630641205D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E7F29DF7-F7BE-42E8-9848-40657021C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2E0F-765C-4F5F-B855-F466196B6248}" type="datetimeFigureOut">
              <a:rPr lang="pt-BR" smtClean="0"/>
              <a:pPr/>
              <a:t>10/03/2025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24EF61BF-7111-4F1D-8060-DDBA81C3B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792A3539-6162-4FDE-979B-5132C12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23E7-B2C3-4AA7-83DA-E4F077FCE43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2747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D113BE0-F062-46D2-A28F-3F0458A0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F9B2C842-9376-4912-BF8D-8A4139AC2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458C4E52-0849-42CB-93E0-8ECF1CFC00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16DBD4DA-E5EA-4079-9236-B7E5A7181C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AE9872E8-2C92-4E59-A5FB-9072F67EEB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1972DA45-9C9B-4DF9-A315-00D2DC7A2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2E0F-765C-4F5F-B855-F466196B6248}" type="datetimeFigureOut">
              <a:rPr lang="pt-BR" smtClean="0"/>
              <a:pPr/>
              <a:t>10/03/2025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D71481CC-1B47-4B74-BC88-448E0D4BD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D6CF99C3-AA60-4BD1-929A-F8D522CA1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23E7-B2C3-4AA7-83DA-E4F077FCE43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4004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C3F65B2-D52C-44CD-9098-2AEC372B1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E795E2E3-138A-4F37-8F64-242AD36D4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2E0F-765C-4F5F-B855-F466196B6248}" type="datetimeFigureOut">
              <a:rPr lang="pt-BR" smtClean="0"/>
              <a:pPr/>
              <a:t>10/03/2025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EE920E3B-7F7E-4A95-A182-9E19690EC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E68B0924-2468-45B0-9D88-4A1264FC6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23E7-B2C3-4AA7-83DA-E4F077FCE43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99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A0933DBA-452F-40FA-936D-FC6D973DA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2E0F-765C-4F5F-B855-F466196B6248}" type="datetimeFigureOut">
              <a:rPr lang="pt-BR" smtClean="0"/>
              <a:pPr/>
              <a:t>10/03/2025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8A5FF966-E76F-47B4-BB17-D7E125EED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04F0B10D-2514-4CF3-B385-62AD6FFCE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23E7-B2C3-4AA7-83DA-E4F077FCE43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6870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814B092-E6B8-437B-A07A-3A646B42C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A594192-FF33-4F9A-87A0-954AFCC98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64C4DA90-439B-4E82-9962-C8F8EB0B9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636F7DFE-A7E1-44C2-87A4-C5DC27094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2E0F-765C-4F5F-B855-F466196B6248}" type="datetimeFigureOut">
              <a:rPr lang="pt-BR" smtClean="0"/>
              <a:pPr/>
              <a:t>10/03/2025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E0C3E3CC-B48B-4E03-BBA1-5E51BCD72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08E6197F-77C7-45DD-9289-124588AE2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23E7-B2C3-4AA7-83DA-E4F077FCE43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652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B2D69DF-8223-4846-8271-96441D19B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1C839D1C-A1E9-4F5E-A2C5-B842BD6236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ED69FC8B-8886-47A0-81F1-81ABD02D94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61105BBA-B8FF-4F2F-8606-770DCFB14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C2E0F-765C-4F5F-B855-F466196B6248}" type="datetimeFigureOut">
              <a:rPr lang="pt-BR" smtClean="0"/>
              <a:pPr/>
              <a:t>10/03/2025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9D5C9E9F-0577-4D86-A263-1F321FCF5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049AB7E0-4FA9-4C23-BD92-26F058B66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D23E7-B2C3-4AA7-83DA-E4F077FCE43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119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711B86F0-D200-4025-A32D-FB1F64ABC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C03192BD-646A-4D92-BBCB-8F9171359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ABFA943-4C04-400A-AD95-12134012F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C2E0F-765C-4F5F-B855-F466196B6248}" type="datetimeFigureOut">
              <a:rPr lang="pt-BR" smtClean="0"/>
              <a:pPr/>
              <a:t>10/03/2025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A5640986-BA55-49C6-84BC-EC67164B03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268222E-D06A-4321-AB30-E1DB518A44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D23E7-B2C3-4AA7-83DA-E4F077FCE43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89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955C109-F405-45EA-9688-6FFBFC82F0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/>
              <a:t>TÍTULO DO ARTIGO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6F054908-1E7A-4B16-BACE-D58951CCE1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Autor (Instituição) e-mail</a:t>
            </a:r>
            <a:br>
              <a:rPr lang="pt-BR" dirty="0"/>
            </a:br>
            <a:r>
              <a:rPr lang="pt-BR" dirty="0"/>
              <a:t>Coautor (Instituição) e-mail</a:t>
            </a:r>
          </a:p>
        </p:txBody>
      </p:sp>
    </p:spTree>
    <p:extLst>
      <p:ext uri="{BB962C8B-B14F-4D97-AF65-F5344CB8AC3E}">
        <p14:creationId xmlns:p14="http://schemas.microsoft.com/office/powerpoint/2010/main" val="241323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6FCA134-B6BF-40F4-8950-000CB505B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Organização</a:t>
            </a: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E1595806-95DB-4A74-A494-7C201EE56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249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A apresentação deve ser estruturada em:</a:t>
            </a:r>
          </a:p>
          <a:p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Introdução</a:t>
            </a:r>
          </a:p>
          <a:p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Objetivos</a:t>
            </a:r>
          </a:p>
          <a:p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Metodologia</a:t>
            </a:r>
          </a:p>
          <a:p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Revisão bibliográfica</a:t>
            </a:r>
          </a:p>
          <a:p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Resultados e discussão</a:t>
            </a:r>
          </a:p>
          <a:p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Considerações finais</a:t>
            </a:r>
          </a:p>
          <a:p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Referências bibliográficas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2816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3A2AE971-1567-451E-844F-F140F7DF1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Orientações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xmlns="" id="{F737E950-34FA-4537-A262-76175891F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Os slides devem seguir o padrão deste modelo;</a:t>
            </a:r>
          </a:p>
          <a:p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Cada apresentação terá 15 minutos para a exposição do autor;</a:t>
            </a:r>
          </a:p>
          <a:p>
            <a:r>
              <a:rPr lang="pt-BR" altLang="pt-BR" dirty="0">
                <a:ea typeface="Verdana" panose="020B0604030504040204" pitchFamily="34" charset="0"/>
                <a:cs typeface="Verdana" panose="020B0604030504040204" pitchFamily="34" charset="0"/>
              </a:rPr>
              <a:t>Sugere-se no máximo 1 slide por minuto.</a:t>
            </a:r>
          </a:p>
          <a:p>
            <a:endParaRPr lang="pt-BR" altLang="pt-BR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6054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57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Tema do Office</vt:lpstr>
      <vt:lpstr>TÍTULO DO ARTIGO</vt:lpstr>
      <vt:lpstr>Organização</vt:lpstr>
      <vt:lpstr>Orientações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</dc:creator>
  <cp:lastModifiedBy>Rejane</cp:lastModifiedBy>
  <cp:revision>5</cp:revision>
  <dcterms:created xsi:type="dcterms:W3CDTF">2021-04-17T18:59:59Z</dcterms:created>
  <dcterms:modified xsi:type="dcterms:W3CDTF">2025-03-10T15:13:24Z</dcterms:modified>
</cp:coreProperties>
</file>